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57" r:id="rId3"/>
    <p:sldId id="260" r:id="rId4"/>
    <p:sldId id="263" r:id="rId5"/>
    <p:sldId id="264" r:id="rId6"/>
    <p:sldId id="268" r:id="rId7"/>
    <p:sldId id="293" r:id="rId8"/>
    <p:sldId id="296" r:id="rId9"/>
    <p:sldId id="294" r:id="rId10"/>
    <p:sldId id="295" r:id="rId11"/>
    <p:sldId id="297" r:id="rId12"/>
    <p:sldId id="298" r:id="rId13"/>
    <p:sldId id="299" r:id="rId14"/>
    <p:sldId id="301" r:id="rId15"/>
    <p:sldId id="300" r:id="rId16"/>
    <p:sldId id="273" r:id="rId17"/>
    <p:sldId id="274" r:id="rId18"/>
  </p:sldIdLst>
  <p:sldSz cx="9144000" cy="5143500" type="screen16x9"/>
  <p:notesSz cx="6858000" cy="9144000"/>
  <p:embeddedFontLst>
    <p:embeddedFont>
      <p:font typeface="Bree Serif" panose="020B0604020202020204" charset="0"/>
      <p:regular r:id="rId20"/>
    </p:embeddedFont>
    <p:embeddedFont>
      <p:font typeface="Roboto Black" panose="02000000000000000000" pitchFamily="2" charset="0"/>
      <p:bold r:id="rId21"/>
      <p:boldItalic r:id="rId22"/>
    </p:embeddedFont>
    <p:embeddedFont>
      <p:font typeface="Roboto Light" panose="02000000000000000000" pitchFamily="2" charset="0"/>
      <p:regular r:id="rId23"/>
      <p:bold r:id="rId24"/>
      <p:italic r:id="rId25"/>
      <p:boldItalic r:id="rId26"/>
    </p:embeddedFont>
    <p:embeddedFont>
      <p:font typeface="Roboto Mono Thin" panose="020B0604020202020204" charset="0"/>
      <p:regular r:id="rId27"/>
      <p:bold r:id="rId28"/>
      <p:italic r:id="rId29"/>
      <p:boldItalic r:id="rId30"/>
    </p:embeddedFont>
    <p:embeddedFont>
      <p:font typeface="Roboto Thin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A47"/>
    <a:srgbClr val="48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DE17BC-2BB0-49FD-BAE2-7E8B3A60BE0F}">
  <a:tblStyle styleId="{6CDE17BC-2BB0-49FD-BAE2-7E8B3A60BE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28" autoAdjust="0"/>
  </p:normalViewPr>
  <p:slideViewPr>
    <p:cSldViewPr snapToGrid="0">
      <p:cViewPr varScale="1">
        <p:scale>
          <a:sx n="97" d="100"/>
          <a:sy n="97" d="100"/>
        </p:scale>
        <p:origin x="5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869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115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221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590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482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21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6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48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42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60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785767" y="3121883"/>
            <a:ext cx="3690998" cy="733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CyberTronics Security Solutions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01657" y="373063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Web Development Project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571686" y="2532836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3678632" y="2529789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47;p22">
            <a:extLst>
              <a:ext uri="{FF2B5EF4-FFF2-40B4-BE49-F238E27FC236}">
                <a16:creationId xmlns:a16="http://schemas.microsoft.com/office/drawing/2014/main" id="{34A0D5ED-7C8E-9978-8F77-45473AA54519}"/>
              </a:ext>
            </a:extLst>
          </p:cNvPr>
          <p:cNvSpPr/>
          <p:nvPr/>
        </p:nvSpPr>
        <p:spPr>
          <a:xfrm>
            <a:off x="3401615" y="1678062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207;p22">
            <a:extLst>
              <a:ext uri="{FF2B5EF4-FFF2-40B4-BE49-F238E27FC236}">
                <a16:creationId xmlns:a16="http://schemas.microsoft.com/office/drawing/2014/main" id="{C6C0B3EC-346F-F022-0215-85D8738A347C}"/>
              </a:ext>
            </a:extLst>
          </p:cNvPr>
          <p:cNvSpPr/>
          <p:nvPr/>
        </p:nvSpPr>
        <p:spPr>
          <a:xfrm>
            <a:off x="3574307" y="1852266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08;p22">
            <a:extLst>
              <a:ext uri="{FF2B5EF4-FFF2-40B4-BE49-F238E27FC236}">
                <a16:creationId xmlns:a16="http://schemas.microsoft.com/office/drawing/2014/main" id="{D15A2BDD-175E-32F9-D28E-830D0F524A33}"/>
              </a:ext>
            </a:extLst>
          </p:cNvPr>
          <p:cNvSpPr/>
          <p:nvPr/>
        </p:nvSpPr>
        <p:spPr>
          <a:xfrm>
            <a:off x="3722524" y="1852266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09;p22">
            <a:extLst>
              <a:ext uri="{FF2B5EF4-FFF2-40B4-BE49-F238E27FC236}">
                <a16:creationId xmlns:a16="http://schemas.microsoft.com/office/drawing/2014/main" id="{F8F5AA56-7D9C-6F43-7495-AFF61D557129}"/>
              </a:ext>
            </a:extLst>
          </p:cNvPr>
          <p:cNvSpPr/>
          <p:nvPr/>
        </p:nvSpPr>
        <p:spPr>
          <a:xfrm>
            <a:off x="3858528" y="1852266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0;p22">
            <a:extLst>
              <a:ext uri="{FF2B5EF4-FFF2-40B4-BE49-F238E27FC236}">
                <a16:creationId xmlns:a16="http://schemas.microsoft.com/office/drawing/2014/main" id="{9AB575FA-B47A-CB6E-9180-C98113DD4B62}"/>
              </a:ext>
            </a:extLst>
          </p:cNvPr>
          <p:cNvSpPr/>
          <p:nvPr/>
        </p:nvSpPr>
        <p:spPr>
          <a:xfrm>
            <a:off x="4099966" y="1852266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6607277" y="120983"/>
            <a:ext cx="3493384" cy="284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SNEAK PEEK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5A314-48F8-B8EE-30A5-0B96E4677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6" y="405581"/>
            <a:ext cx="8567060" cy="4188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E0EC9D-5443-60BA-DEA4-B821B57F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60" y="338646"/>
            <a:ext cx="1024217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8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6607277" y="120983"/>
            <a:ext cx="3493384" cy="284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SNEAK PEEK</a:t>
            </a:r>
            <a:endParaRPr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94233-A184-540B-2EC3-6826A123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61" y="457201"/>
            <a:ext cx="8599678" cy="4085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42899-5103-2450-0F85-60DBBE199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60" y="338647"/>
            <a:ext cx="1024217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1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6607277" y="120983"/>
            <a:ext cx="3493384" cy="284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SNEAK PEEK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BA6DD-ECC7-1B24-0892-353275B02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30" y="464051"/>
            <a:ext cx="7015740" cy="4347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F8BC21-FE94-9308-4E77-74CEAB93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60" y="331866"/>
            <a:ext cx="1024217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2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6607277" y="120983"/>
            <a:ext cx="3493384" cy="284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SNEAK PEEK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89A9D-50D6-4A89-EF93-BB4CFB2CE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16" y="570922"/>
            <a:ext cx="8245168" cy="4001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C1AF23-7AF1-AC90-45A4-0EF72829F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60" y="338647"/>
            <a:ext cx="1024217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18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6607277" y="120983"/>
            <a:ext cx="3493384" cy="284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SNEAK PEEK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81770-354C-8AF1-111F-8131D6FD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8" y="567813"/>
            <a:ext cx="8479203" cy="4140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3E9E83-6926-8A82-9078-D22771DD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60" y="327020"/>
            <a:ext cx="1024217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5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6607277" y="120983"/>
            <a:ext cx="3493384" cy="284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SNEAK PEEK</a:t>
            </a:r>
            <a:endParaRPr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D7C26-A476-A136-3CB9-C40C7736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78" y="619431"/>
            <a:ext cx="8372244" cy="4089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6EBA3-A903-4C3B-1761-FC4DF2B00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60" y="371710"/>
            <a:ext cx="1024217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6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5419055" y="825891"/>
            <a:ext cx="27155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 TEAM</a:t>
            </a:r>
            <a:endParaRPr dirty="0"/>
          </a:p>
        </p:txBody>
      </p:sp>
      <p:sp>
        <p:nvSpPr>
          <p:cNvPr id="1119" name="Google Shape;1119;p39"/>
          <p:cNvSpPr txBox="1">
            <a:spLocks noGrp="1"/>
          </p:cNvSpPr>
          <p:nvPr>
            <p:ph type="ctrTitle" idx="4294967295"/>
          </p:nvPr>
        </p:nvSpPr>
        <p:spPr>
          <a:xfrm>
            <a:off x="4860959" y="1595579"/>
            <a:ext cx="4724400" cy="250476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Ayush Manglik</a:t>
            </a:r>
            <a:br>
              <a:rPr lang="en-IN" sz="1200" dirty="0"/>
            </a:br>
            <a:r>
              <a:rPr lang="en-IN" sz="1200" dirty="0"/>
              <a:t>Aagat Singh</a:t>
            </a:r>
            <a:br>
              <a:rPr lang="en-IN" sz="1200" dirty="0"/>
            </a:br>
            <a:r>
              <a:rPr lang="en-IN" sz="1200" dirty="0"/>
              <a:t>Anmol Kumar Pandey</a:t>
            </a:r>
            <a:br>
              <a:rPr lang="en-IN" sz="1200" dirty="0"/>
            </a:br>
            <a:r>
              <a:rPr lang="en-IN" sz="1200" dirty="0"/>
              <a:t>Anubhav Raj</a:t>
            </a:r>
            <a:br>
              <a:rPr lang="en-IN" sz="1200" dirty="0"/>
            </a:br>
            <a:r>
              <a:rPr lang="en-IN" sz="1200" dirty="0"/>
              <a:t>Chirag Singla</a:t>
            </a:r>
            <a:br>
              <a:rPr lang="en-IN" sz="1200" dirty="0"/>
            </a:br>
            <a:r>
              <a:rPr lang="en-IN" sz="1200" dirty="0"/>
              <a:t>Chirag Garg</a:t>
            </a:r>
            <a:br>
              <a:rPr lang="en-IN" sz="1200" dirty="0"/>
            </a:br>
            <a:r>
              <a:rPr lang="en-IN" sz="1200" dirty="0"/>
              <a:t>Chirag Aggarwal</a:t>
            </a:r>
            <a:br>
              <a:rPr lang="en-IN" sz="1200" dirty="0"/>
            </a:br>
            <a:r>
              <a:rPr lang="en-IN" sz="1200" dirty="0"/>
              <a:t>Sarthak Gupta</a:t>
            </a:r>
            <a:br>
              <a:rPr lang="en-IN" sz="1200" dirty="0"/>
            </a:br>
            <a:r>
              <a:rPr lang="en-IN" sz="1200" dirty="0"/>
              <a:t>Utkarsh Pranav</a:t>
            </a:r>
            <a:br>
              <a:rPr lang="en-IN" sz="1200" dirty="0"/>
            </a:br>
            <a:r>
              <a:rPr lang="en-IN" sz="1200" dirty="0"/>
              <a:t>Vikas Bansal</a:t>
            </a:r>
            <a:br>
              <a:rPr lang="en-IN" sz="1200" dirty="0"/>
            </a:br>
            <a:r>
              <a:rPr lang="en-IN" sz="1200" dirty="0"/>
              <a:t>Vaibhav Sharma</a:t>
            </a:r>
            <a:endParaRPr lang="en-IN" sz="1200" dirty="0">
              <a:solidFill>
                <a:srgbClr val="FFFFFF"/>
              </a:solidFill>
            </a:endParaRPr>
          </a:p>
        </p:txBody>
      </p:sp>
      <p:cxnSp>
        <p:nvCxnSpPr>
          <p:cNvPr id="1121" name="Google Shape;1121;p39"/>
          <p:cNvCxnSpPr>
            <a:cxnSpLocks/>
          </p:cNvCxnSpPr>
          <p:nvPr/>
        </p:nvCxnSpPr>
        <p:spPr>
          <a:xfrm>
            <a:off x="4963815" y="1499079"/>
            <a:ext cx="367247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B466EC-EA3F-3890-118C-F67A811A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" y="-11281"/>
            <a:ext cx="1974074" cy="2113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266CC-FFC8-1B06-620C-2EAE7E09B0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92" y="3595749"/>
            <a:ext cx="1392081" cy="1547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483C9E-CB27-C018-7B35-1AF93A20199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79867" y="0"/>
            <a:ext cx="1465114" cy="13531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5CA918-889E-6BCD-1842-D5235F6B3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8" y="1645110"/>
            <a:ext cx="1951367" cy="195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0DE0D-8D09-E78F-EABB-562D93ADAB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9370" t="15455" r="16444" b="6089"/>
          <a:stretch/>
        </p:blipFill>
        <p:spPr>
          <a:xfrm>
            <a:off x="1406108" y="2701982"/>
            <a:ext cx="2063007" cy="4803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56584-6B01-496D-5ADF-557E7A4C9EF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79869" y="1364400"/>
            <a:ext cx="1302448" cy="1353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3F3CBF-2D91-0C98-E749-56F86DAEF9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44363"/>
          <a:stretch/>
        </p:blipFill>
        <p:spPr>
          <a:xfrm>
            <a:off x="3286393" y="1353119"/>
            <a:ext cx="1021101" cy="18488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31396" y="1989510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/>
              <a:t>THANKS!</a:t>
            </a:r>
            <a:endParaRPr sz="60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A look at the website design and UI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Description of the project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Features of the Website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the Project</a:t>
            </a:r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Major Featues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Sneak Peek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Our Team</a:t>
            </a:r>
            <a:endParaRPr dirty="0"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219;p23">
            <a:extLst>
              <a:ext uri="{FF2B5EF4-FFF2-40B4-BE49-F238E27FC236}">
                <a16:creationId xmlns:a16="http://schemas.microsoft.com/office/drawing/2014/main" id="{04AA9F77-AE18-8AAF-17E2-A555305A4C31}"/>
              </a:ext>
            </a:extLst>
          </p:cNvPr>
          <p:cNvSpPr txBox="1">
            <a:spLocks/>
          </p:cNvSpPr>
          <p:nvPr/>
        </p:nvSpPr>
        <p:spPr>
          <a:xfrm>
            <a:off x="6408252" y="30618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Meet with our experts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ABOUT THE PROJECT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We Have Developed a web application (Front-End only) Of a Professional IT services company which provide different types of services. 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grpSp>
        <p:nvGrpSpPr>
          <p:cNvPr id="79" name="Google Shape;7289;p55">
            <a:extLst>
              <a:ext uri="{FF2B5EF4-FFF2-40B4-BE49-F238E27FC236}">
                <a16:creationId xmlns:a16="http://schemas.microsoft.com/office/drawing/2014/main" id="{C3CD3A3D-CD0C-9102-8E4A-01B55C347D9D}"/>
              </a:ext>
            </a:extLst>
          </p:cNvPr>
          <p:cNvGrpSpPr/>
          <p:nvPr/>
        </p:nvGrpSpPr>
        <p:grpSpPr>
          <a:xfrm>
            <a:off x="2597221" y="1201707"/>
            <a:ext cx="353645" cy="353645"/>
            <a:chOff x="-34763900" y="3561225"/>
            <a:chExt cx="291450" cy="291450"/>
          </a:xfrm>
          <a:solidFill>
            <a:schemeClr val="accent1"/>
          </a:solidFill>
        </p:grpSpPr>
        <p:sp>
          <p:nvSpPr>
            <p:cNvPr id="80" name="Google Shape;7290;p55">
              <a:extLst>
                <a:ext uri="{FF2B5EF4-FFF2-40B4-BE49-F238E27FC236}">
                  <a16:creationId xmlns:a16="http://schemas.microsoft.com/office/drawing/2014/main" id="{21B71686-98E4-910B-3FA7-92DB2459B18C}"/>
                </a:ext>
              </a:extLst>
            </p:cNvPr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1" name="Google Shape;7291;p55">
              <a:extLst>
                <a:ext uri="{FF2B5EF4-FFF2-40B4-BE49-F238E27FC236}">
                  <a16:creationId xmlns:a16="http://schemas.microsoft.com/office/drawing/2014/main" id="{29D26C50-FB71-0EE0-D399-D32FEE7A3702}"/>
                </a:ext>
              </a:extLst>
            </p:cNvPr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2" name="Google Shape;7292;p55">
              <a:extLst>
                <a:ext uri="{FF2B5EF4-FFF2-40B4-BE49-F238E27FC236}">
                  <a16:creationId xmlns:a16="http://schemas.microsoft.com/office/drawing/2014/main" id="{F6B76D53-EC93-0BC8-A532-E5CBC91F9E27}"/>
                </a:ext>
              </a:extLst>
            </p:cNvPr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grpSp>
        <p:nvGrpSpPr>
          <p:cNvPr id="83" name="Google Shape;7363;p55">
            <a:extLst>
              <a:ext uri="{FF2B5EF4-FFF2-40B4-BE49-F238E27FC236}">
                <a16:creationId xmlns:a16="http://schemas.microsoft.com/office/drawing/2014/main" id="{795075E1-4F32-8CA1-DF50-317213B166E7}"/>
              </a:ext>
            </a:extLst>
          </p:cNvPr>
          <p:cNvGrpSpPr/>
          <p:nvPr/>
        </p:nvGrpSpPr>
        <p:grpSpPr>
          <a:xfrm>
            <a:off x="3364289" y="1919316"/>
            <a:ext cx="372756" cy="354343"/>
            <a:chOff x="-32576675" y="3944600"/>
            <a:chExt cx="307200" cy="292025"/>
          </a:xfrm>
          <a:solidFill>
            <a:schemeClr val="accent1"/>
          </a:solidFill>
        </p:grpSpPr>
        <p:sp>
          <p:nvSpPr>
            <p:cNvPr id="84" name="Google Shape;7364;p55">
              <a:extLst>
                <a:ext uri="{FF2B5EF4-FFF2-40B4-BE49-F238E27FC236}">
                  <a16:creationId xmlns:a16="http://schemas.microsoft.com/office/drawing/2014/main" id="{C282DB42-D280-6F09-66A8-6E0AE413A02E}"/>
                </a:ext>
              </a:extLst>
            </p:cNvPr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5" name="Google Shape;7365;p55">
              <a:extLst>
                <a:ext uri="{FF2B5EF4-FFF2-40B4-BE49-F238E27FC236}">
                  <a16:creationId xmlns:a16="http://schemas.microsoft.com/office/drawing/2014/main" id="{43750CA3-3A05-6960-0F16-5F19EAD2FA01}"/>
                </a:ext>
              </a:extLst>
            </p:cNvPr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grpSp>
        <p:nvGrpSpPr>
          <p:cNvPr id="86" name="Google Shape;7197;p55">
            <a:extLst>
              <a:ext uri="{FF2B5EF4-FFF2-40B4-BE49-F238E27FC236}">
                <a16:creationId xmlns:a16="http://schemas.microsoft.com/office/drawing/2014/main" id="{92CD7981-A9AE-4D80-4639-4497D0467215}"/>
              </a:ext>
            </a:extLst>
          </p:cNvPr>
          <p:cNvGrpSpPr/>
          <p:nvPr/>
        </p:nvGrpSpPr>
        <p:grpSpPr>
          <a:xfrm>
            <a:off x="1238848" y="1871765"/>
            <a:ext cx="354586" cy="355557"/>
            <a:chOff x="-33645475" y="3944800"/>
            <a:chExt cx="292225" cy="293025"/>
          </a:xfrm>
          <a:solidFill>
            <a:schemeClr val="accent1"/>
          </a:solidFill>
        </p:grpSpPr>
        <p:sp>
          <p:nvSpPr>
            <p:cNvPr id="87" name="Google Shape;7198;p55">
              <a:extLst>
                <a:ext uri="{FF2B5EF4-FFF2-40B4-BE49-F238E27FC236}">
                  <a16:creationId xmlns:a16="http://schemas.microsoft.com/office/drawing/2014/main" id="{E3C4EF45-B5AB-7343-A9BB-4006EE86968F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8" name="Google Shape;7199;p55">
              <a:extLst>
                <a:ext uri="{FF2B5EF4-FFF2-40B4-BE49-F238E27FC236}">
                  <a16:creationId xmlns:a16="http://schemas.microsoft.com/office/drawing/2014/main" id="{3920F2A6-2FBC-AFFA-F221-F8EFFFABB7F3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9" name="Google Shape;7200;p55">
              <a:extLst>
                <a:ext uri="{FF2B5EF4-FFF2-40B4-BE49-F238E27FC236}">
                  <a16:creationId xmlns:a16="http://schemas.microsoft.com/office/drawing/2014/main" id="{4A9C976E-001D-38DF-B9AD-538DB5A199AC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90" name="Google Shape;7201;p55">
              <a:extLst>
                <a:ext uri="{FF2B5EF4-FFF2-40B4-BE49-F238E27FC236}">
                  <a16:creationId xmlns:a16="http://schemas.microsoft.com/office/drawing/2014/main" id="{34462B60-C1EA-F3EB-FA0B-AFDFAE6B52D6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91" name="Google Shape;7202;p55">
              <a:extLst>
                <a:ext uri="{FF2B5EF4-FFF2-40B4-BE49-F238E27FC236}">
                  <a16:creationId xmlns:a16="http://schemas.microsoft.com/office/drawing/2014/main" id="{AEFDDDA7-EDCA-11D4-D1B8-326A033D99E8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92" name="Google Shape;7203;p55">
              <a:extLst>
                <a:ext uri="{FF2B5EF4-FFF2-40B4-BE49-F238E27FC236}">
                  <a16:creationId xmlns:a16="http://schemas.microsoft.com/office/drawing/2014/main" id="{43F07271-7D48-21E3-4437-3D78EA6FBB02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93" name="Google Shape;7204;p55">
              <a:extLst>
                <a:ext uri="{FF2B5EF4-FFF2-40B4-BE49-F238E27FC236}">
                  <a16:creationId xmlns:a16="http://schemas.microsoft.com/office/drawing/2014/main" id="{52B2A760-EC01-4BDE-76E4-6849AE733CAC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94" name="Google Shape;7205;p55">
              <a:extLst>
                <a:ext uri="{FF2B5EF4-FFF2-40B4-BE49-F238E27FC236}">
                  <a16:creationId xmlns:a16="http://schemas.microsoft.com/office/drawing/2014/main" id="{0E3EBE42-8B10-BA3B-ED97-D3847490D786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95" name="Google Shape;7206;p55">
              <a:extLst>
                <a:ext uri="{FF2B5EF4-FFF2-40B4-BE49-F238E27FC236}">
                  <a16:creationId xmlns:a16="http://schemas.microsoft.com/office/drawing/2014/main" id="{1DF6D859-5D0F-C504-BDC7-32305E56EE31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96" name="Google Shape;7207;p55">
              <a:extLst>
                <a:ext uri="{FF2B5EF4-FFF2-40B4-BE49-F238E27FC236}">
                  <a16:creationId xmlns:a16="http://schemas.microsoft.com/office/drawing/2014/main" id="{A66D28E8-447B-2F6B-4E24-02B9CA15BD41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grpSp>
        <p:nvGrpSpPr>
          <p:cNvPr id="97" name="Google Shape;6830;p54">
            <a:extLst>
              <a:ext uri="{FF2B5EF4-FFF2-40B4-BE49-F238E27FC236}">
                <a16:creationId xmlns:a16="http://schemas.microsoft.com/office/drawing/2014/main" id="{FF42D96C-1CA1-510F-1FE9-881CD0991E64}"/>
              </a:ext>
            </a:extLst>
          </p:cNvPr>
          <p:cNvGrpSpPr/>
          <p:nvPr/>
        </p:nvGrpSpPr>
        <p:grpSpPr>
          <a:xfrm>
            <a:off x="1204545" y="3496152"/>
            <a:ext cx="307231" cy="348690"/>
            <a:chOff x="2423775" y="3226875"/>
            <a:chExt cx="259925" cy="295000"/>
          </a:xfrm>
          <a:solidFill>
            <a:schemeClr val="accent1"/>
          </a:solidFill>
        </p:grpSpPr>
        <p:sp>
          <p:nvSpPr>
            <p:cNvPr id="98" name="Google Shape;6831;p54">
              <a:extLst>
                <a:ext uri="{FF2B5EF4-FFF2-40B4-BE49-F238E27FC236}">
                  <a16:creationId xmlns:a16="http://schemas.microsoft.com/office/drawing/2014/main" id="{A5FB6E8C-66E5-9EDF-F11E-24FB040A2400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99" name="Google Shape;6832;p54">
              <a:extLst>
                <a:ext uri="{FF2B5EF4-FFF2-40B4-BE49-F238E27FC236}">
                  <a16:creationId xmlns:a16="http://schemas.microsoft.com/office/drawing/2014/main" id="{608E7439-DF73-2CF3-6767-5A1F78C3C668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00" name="Google Shape;6833;p54">
              <a:extLst>
                <a:ext uri="{FF2B5EF4-FFF2-40B4-BE49-F238E27FC236}">
                  <a16:creationId xmlns:a16="http://schemas.microsoft.com/office/drawing/2014/main" id="{FDCA6C4A-2013-1A17-D6D6-C7F313BCF823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grpSp>
        <p:nvGrpSpPr>
          <p:cNvPr id="101" name="Google Shape;6940;p54">
            <a:extLst>
              <a:ext uri="{FF2B5EF4-FFF2-40B4-BE49-F238E27FC236}">
                <a16:creationId xmlns:a16="http://schemas.microsoft.com/office/drawing/2014/main" id="{78BA1D97-075F-000A-A1F8-0EF4DA2CA20E}"/>
              </a:ext>
            </a:extLst>
          </p:cNvPr>
          <p:cNvGrpSpPr/>
          <p:nvPr/>
        </p:nvGrpSpPr>
        <p:grpSpPr>
          <a:xfrm>
            <a:off x="3228453" y="3521524"/>
            <a:ext cx="350995" cy="350049"/>
            <a:chOff x="1310075" y="3253275"/>
            <a:chExt cx="296950" cy="296150"/>
          </a:xfrm>
          <a:solidFill>
            <a:schemeClr val="accent1"/>
          </a:solidFill>
        </p:grpSpPr>
        <p:sp>
          <p:nvSpPr>
            <p:cNvPr id="102" name="Google Shape;6941;p54">
              <a:extLst>
                <a:ext uri="{FF2B5EF4-FFF2-40B4-BE49-F238E27FC236}">
                  <a16:creationId xmlns:a16="http://schemas.microsoft.com/office/drawing/2014/main" id="{2F183934-3A4A-6888-CB6A-280812939CDF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03" name="Google Shape;6942;p54">
              <a:extLst>
                <a:ext uri="{FF2B5EF4-FFF2-40B4-BE49-F238E27FC236}">
                  <a16:creationId xmlns:a16="http://schemas.microsoft.com/office/drawing/2014/main" id="{1FAD0BF8-107D-9890-2807-5DE993800D54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04" name="Google Shape;6943;p54">
              <a:extLst>
                <a:ext uri="{FF2B5EF4-FFF2-40B4-BE49-F238E27FC236}">
                  <a16:creationId xmlns:a16="http://schemas.microsoft.com/office/drawing/2014/main" id="{8DA38F21-C97D-B2B2-8CBB-7C57289897E4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1131698" y="608405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Technology Used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897988" y="2543124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9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7983117" y="3343406"/>
            <a:ext cx="265543" cy="269920"/>
            <a:chOff x="4151375" y="238125"/>
            <a:chExt cx="2141475" cy="2176775"/>
          </a:xfrm>
        </p:grpSpPr>
        <p:sp>
          <p:nvSpPr>
            <p:cNvPr id="456" name="Google Shape;456;p29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HTML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JAVASCRIPT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CSS</a:t>
            </a:r>
            <a:endParaRPr dirty="0">
              <a:solidFill>
                <a:srgbClr val="0E2A47"/>
              </a:solidFill>
            </a:endParaRPr>
          </a:p>
        </p:txBody>
      </p:sp>
      <p:grpSp>
        <p:nvGrpSpPr>
          <p:cNvPr id="115" name="Google Shape;7990;p56">
            <a:extLst>
              <a:ext uri="{FF2B5EF4-FFF2-40B4-BE49-F238E27FC236}">
                <a16:creationId xmlns:a16="http://schemas.microsoft.com/office/drawing/2014/main" id="{6E284587-A964-D268-F158-2691E5207C92}"/>
              </a:ext>
            </a:extLst>
          </p:cNvPr>
          <p:cNvGrpSpPr/>
          <p:nvPr/>
        </p:nvGrpSpPr>
        <p:grpSpPr>
          <a:xfrm>
            <a:off x="7983115" y="1948545"/>
            <a:ext cx="265546" cy="241622"/>
            <a:chOff x="-45674075" y="3586425"/>
            <a:chExt cx="300900" cy="265450"/>
          </a:xfrm>
          <a:solidFill>
            <a:srgbClr val="0E2A47"/>
          </a:solidFill>
        </p:grpSpPr>
        <p:sp>
          <p:nvSpPr>
            <p:cNvPr id="116" name="Google Shape;7991;p56">
              <a:extLst>
                <a:ext uri="{FF2B5EF4-FFF2-40B4-BE49-F238E27FC236}">
                  <a16:creationId xmlns:a16="http://schemas.microsoft.com/office/drawing/2014/main" id="{5AD090C1-E412-B4CC-36D3-53ECDE259064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992;p56">
              <a:extLst>
                <a:ext uri="{FF2B5EF4-FFF2-40B4-BE49-F238E27FC236}">
                  <a16:creationId xmlns:a16="http://schemas.microsoft.com/office/drawing/2014/main" id="{8915CC87-9191-E0CD-46A2-92D0A3A18863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7754;p56">
            <a:extLst>
              <a:ext uri="{FF2B5EF4-FFF2-40B4-BE49-F238E27FC236}">
                <a16:creationId xmlns:a16="http://schemas.microsoft.com/office/drawing/2014/main" id="{B3D0823F-DC7F-EB67-F2D0-637E3C9528E1}"/>
              </a:ext>
            </a:extLst>
          </p:cNvPr>
          <p:cNvGrpSpPr/>
          <p:nvPr/>
        </p:nvGrpSpPr>
        <p:grpSpPr>
          <a:xfrm>
            <a:off x="7967349" y="2628042"/>
            <a:ext cx="292244" cy="253964"/>
            <a:chOff x="-48630025" y="3199700"/>
            <a:chExt cx="300100" cy="300900"/>
          </a:xfrm>
          <a:solidFill>
            <a:srgbClr val="0E2A47"/>
          </a:solidFill>
        </p:grpSpPr>
        <p:sp>
          <p:nvSpPr>
            <p:cNvPr id="119" name="Google Shape;7755;p56">
              <a:extLst>
                <a:ext uri="{FF2B5EF4-FFF2-40B4-BE49-F238E27FC236}">
                  <a16:creationId xmlns:a16="http://schemas.microsoft.com/office/drawing/2014/main" id="{F334A0B4-E06A-A078-85FB-9F0A6B87EDAF}"/>
                </a:ext>
              </a:extLst>
            </p:cNvPr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756;p56">
              <a:extLst>
                <a:ext uri="{FF2B5EF4-FFF2-40B4-BE49-F238E27FC236}">
                  <a16:creationId xmlns:a16="http://schemas.microsoft.com/office/drawing/2014/main" id="{E8B8FAC2-8252-4BA7-0806-5FF4CEDD24FA}"/>
                </a:ext>
              </a:extLst>
            </p:cNvPr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757;p56">
              <a:extLst>
                <a:ext uri="{FF2B5EF4-FFF2-40B4-BE49-F238E27FC236}">
                  <a16:creationId xmlns:a16="http://schemas.microsoft.com/office/drawing/2014/main" id="{AB4489C5-709A-BE68-A179-38781FBB61FD}"/>
                </a:ext>
              </a:extLst>
            </p:cNvPr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</a:t>
            </a:r>
            <a:endParaRPr dirty="0"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2699089" y="3470557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Simple and Attractive UI Makes the user Experience amazing</a:t>
            </a:r>
            <a:endParaRPr dirty="0"/>
          </a:p>
        </p:txBody>
      </p:sp>
      <p:sp>
        <p:nvSpPr>
          <p:cNvPr id="565" name="Google Shape;565;p30"/>
          <p:cNvSpPr txBox="1">
            <a:spLocks noGrp="1"/>
          </p:cNvSpPr>
          <p:nvPr>
            <p:ph type="subTitle" idx="2"/>
          </p:nvPr>
        </p:nvSpPr>
        <p:spPr>
          <a:xfrm>
            <a:off x="4734763" y="3491772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Responsiveness is the ability for a website to adapt the disposal of its content according to the reader’s device. </a:t>
            </a:r>
            <a:endParaRPr sz="900"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343202" y="327484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USER EXPERIENCE</a:t>
            </a:r>
            <a:endParaRPr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4459642" y="327484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Responsiveness</a:t>
            </a:r>
            <a:endParaRPr sz="900" dirty="0"/>
          </a:p>
        </p:txBody>
      </p:sp>
      <p:sp>
        <p:nvSpPr>
          <p:cNvPr id="575" name="Google Shape;575;p30"/>
          <p:cNvSpPr/>
          <p:nvPr/>
        </p:nvSpPr>
        <p:spPr>
          <a:xfrm>
            <a:off x="2868960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266628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336320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3018750" y="20123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2927443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474959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494666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544651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510365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501234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B9DC9A-EF1A-47F1-9705-ED0A2B72E33E}"/>
              </a:ext>
            </a:extLst>
          </p:cNvPr>
          <p:cNvGrpSpPr/>
          <p:nvPr/>
        </p:nvGrpSpPr>
        <p:grpSpPr>
          <a:xfrm>
            <a:off x="3221186" y="2192159"/>
            <a:ext cx="317750" cy="317849"/>
            <a:chOff x="4409906" y="2192159"/>
            <a:chExt cx="317750" cy="317849"/>
          </a:xfrm>
        </p:grpSpPr>
        <p:sp>
          <p:nvSpPr>
            <p:cNvPr id="593" name="Google Shape;593;p30"/>
            <p:cNvSpPr/>
            <p:nvPr/>
          </p:nvSpPr>
          <p:spPr>
            <a:xfrm>
              <a:off x="4409906" y="2360419"/>
              <a:ext cx="150682" cy="149589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4579260" y="2360419"/>
              <a:ext cx="148396" cy="149439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4409906" y="2192159"/>
              <a:ext cx="150682" cy="149589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4579260" y="2192307"/>
              <a:ext cx="148396" cy="149441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4523388" y="2331168"/>
              <a:ext cx="41470" cy="43556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4569922" y="2331168"/>
              <a:ext cx="47281" cy="42563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D90E06D-81DC-844D-CF37-BB731A937F45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377165" y="3280854"/>
            <a:ext cx="2076000" cy="201995"/>
          </a:xfrm>
        </p:spPr>
        <p:txBody>
          <a:bodyPr/>
          <a:lstStyle/>
          <a:p>
            <a:r>
              <a:rPr lang="en-US" sz="1200" dirty="0"/>
              <a:t>Layout</a:t>
            </a:r>
            <a:endParaRPr lang="en-IN" dirty="0"/>
          </a:p>
        </p:txBody>
      </p:sp>
      <p:sp>
        <p:nvSpPr>
          <p:cNvPr id="100" name="Google Shape;566;p30">
            <a:extLst>
              <a:ext uri="{FF2B5EF4-FFF2-40B4-BE49-F238E27FC236}">
                <a16:creationId xmlns:a16="http://schemas.microsoft.com/office/drawing/2014/main" id="{D3A1583B-9EC2-E668-7A10-365EBEF021CC}"/>
              </a:ext>
            </a:extLst>
          </p:cNvPr>
          <p:cNvSpPr txBox="1">
            <a:spLocks/>
          </p:cNvSpPr>
          <p:nvPr/>
        </p:nvSpPr>
        <p:spPr>
          <a:xfrm>
            <a:off x="701907" y="3417770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en-US" dirty="0"/>
              <a:t>An attractive and accurate layout that will attract the user and make them spend a lot of time on the website.</a:t>
            </a:r>
          </a:p>
        </p:txBody>
      </p:sp>
      <p:sp>
        <p:nvSpPr>
          <p:cNvPr id="101" name="Google Shape;570;p30">
            <a:extLst>
              <a:ext uri="{FF2B5EF4-FFF2-40B4-BE49-F238E27FC236}">
                <a16:creationId xmlns:a16="http://schemas.microsoft.com/office/drawing/2014/main" id="{040C6711-D167-B353-953E-2ADA9F6B4A57}"/>
              </a:ext>
            </a:extLst>
          </p:cNvPr>
          <p:cNvSpPr/>
          <p:nvPr/>
        </p:nvSpPr>
        <p:spPr>
          <a:xfrm>
            <a:off x="681458" y="3137050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571;p30">
            <a:extLst>
              <a:ext uri="{FF2B5EF4-FFF2-40B4-BE49-F238E27FC236}">
                <a16:creationId xmlns:a16="http://schemas.microsoft.com/office/drawing/2014/main" id="{5C15775E-4135-9F65-4809-2C55654669D1}"/>
              </a:ext>
            </a:extLst>
          </p:cNvPr>
          <p:cNvSpPr/>
          <p:nvPr/>
        </p:nvSpPr>
        <p:spPr>
          <a:xfrm>
            <a:off x="883302" y="1876726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572;p30">
            <a:extLst>
              <a:ext uri="{FF2B5EF4-FFF2-40B4-BE49-F238E27FC236}">
                <a16:creationId xmlns:a16="http://schemas.microsoft.com/office/drawing/2014/main" id="{73B9ADC5-A849-7E18-E6DB-6E207A7765B3}"/>
              </a:ext>
            </a:extLst>
          </p:cNvPr>
          <p:cNvSpPr/>
          <p:nvPr/>
        </p:nvSpPr>
        <p:spPr>
          <a:xfrm>
            <a:off x="1378353" y="2261109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573;p30">
            <a:extLst>
              <a:ext uri="{FF2B5EF4-FFF2-40B4-BE49-F238E27FC236}">
                <a16:creationId xmlns:a16="http://schemas.microsoft.com/office/drawing/2014/main" id="{E0175EA9-CC5E-56C8-6A8D-3B337C9E9331}"/>
              </a:ext>
            </a:extLst>
          </p:cNvPr>
          <p:cNvSpPr/>
          <p:nvPr/>
        </p:nvSpPr>
        <p:spPr>
          <a:xfrm>
            <a:off x="1033900" y="2009090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574;p30">
            <a:extLst>
              <a:ext uri="{FF2B5EF4-FFF2-40B4-BE49-F238E27FC236}">
                <a16:creationId xmlns:a16="http://schemas.microsoft.com/office/drawing/2014/main" id="{F9F060C8-1497-BFB1-8F52-FEDBFC279806}"/>
              </a:ext>
            </a:extLst>
          </p:cNvPr>
          <p:cNvSpPr/>
          <p:nvPr/>
        </p:nvSpPr>
        <p:spPr>
          <a:xfrm>
            <a:off x="942594" y="1988805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9EA47E1-879F-A0F6-8936-25E2B651394D}"/>
              </a:ext>
            </a:extLst>
          </p:cNvPr>
          <p:cNvGrpSpPr/>
          <p:nvPr/>
        </p:nvGrpSpPr>
        <p:grpSpPr>
          <a:xfrm>
            <a:off x="1249976" y="2200180"/>
            <a:ext cx="295272" cy="295272"/>
            <a:chOff x="2485018" y="2203442"/>
            <a:chExt cx="295272" cy="295272"/>
          </a:xfrm>
        </p:grpSpPr>
        <p:sp>
          <p:nvSpPr>
            <p:cNvPr id="107" name="Google Shape;586;p30">
              <a:extLst>
                <a:ext uri="{FF2B5EF4-FFF2-40B4-BE49-F238E27FC236}">
                  <a16:creationId xmlns:a16="http://schemas.microsoft.com/office/drawing/2014/main" id="{9D5F4E29-E16B-9340-C17B-FF1D61B16D87}"/>
                </a:ext>
              </a:extLst>
            </p:cNvPr>
            <p:cNvSpPr/>
            <p:nvPr/>
          </p:nvSpPr>
          <p:spPr>
            <a:xfrm>
              <a:off x="2485018" y="2275615"/>
              <a:ext cx="92943" cy="121539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87;p30">
              <a:extLst>
                <a:ext uri="{FF2B5EF4-FFF2-40B4-BE49-F238E27FC236}">
                  <a16:creationId xmlns:a16="http://schemas.microsoft.com/office/drawing/2014/main" id="{273A8F72-84B9-74C8-BD39-F27AF9131D15}"/>
                </a:ext>
              </a:extLst>
            </p:cNvPr>
            <p:cNvSpPr/>
            <p:nvPr/>
          </p:nvSpPr>
          <p:spPr>
            <a:xfrm>
              <a:off x="2523156" y="2203442"/>
              <a:ext cx="113301" cy="121417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88;p30">
              <a:extLst>
                <a:ext uri="{FF2B5EF4-FFF2-40B4-BE49-F238E27FC236}">
                  <a16:creationId xmlns:a16="http://schemas.microsoft.com/office/drawing/2014/main" id="{B7ED5CAC-989F-2F43-4721-A3A41E66B966}"/>
                </a:ext>
              </a:extLst>
            </p:cNvPr>
            <p:cNvSpPr/>
            <p:nvPr/>
          </p:nvSpPr>
          <p:spPr>
            <a:xfrm>
              <a:off x="2687421" y="2305101"/>
              <a:ext cx="92869" cy="121427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89;p30">
              <a:extLst>
                <a:ext uri="{FF2B5EF4-FFF2-40B4-BE49-F238E27FC236}">
                  <a16:creationId xmlns:a16="http://schemas.microsoft.com/office/drawing/2014/main" id="{F87179F7-D3E8-68C6-6903-31888101C366}"/>
                </a:ext>
              </a:extLst>
            </p:cNvPr>
            <p:cNvSpPr/>
            <p:nvPr/>
          </p:nvSpPr>
          <p:spPr>
            <a:xfrm>
              <a:off x="2620878" y="2206955"/>
              <a:ext cx="140888" cy="74967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90;p30">
              <a:extLst>
                <a:ext uri="{FF2B5EF4-FFF2-40B4-BE49-F238E27FC236}">
                  <a16:creationId xmlns:a16="http://schemas.microsoft.com/office/drawing/2014/main" id="{37C8EE8C-BCBF-14A3-BEB8-85A044EC3295}"/>
                </a:ext>
              </a:extLst>
            </p:cNvPr>
            <p:cNvSpPr/>
            <p:nvPr/>
          </p:nvSpPr>
          <p:spPr>
            <a:xfrm>
              <a:off x="2503591" y="2420233"/>
              <a:ext cx="140691" cy="74943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91;p30">
              <a:extLst>
                <a:ext uri="{FF2B5EF4-FFF2-40B4-BE49-F238E27FC236}">
                  <a16:creationId xmlns:a16="http://schemas.microsoft.com/office/drawing/2014/main" id="{92565477-67A6-5EDC-5739-3759C8DD6745}"/>
                </a:ext>
              </a:extLst>
            </p:cNvPr>
            <p:cNvSpPr/>
            <p:nvPr/>
          </p:nvSpPr>
          <p:spPr>
            <a:xfrm>
              <a:off x="2628678" y="2377271"/>
              <a:ext cx="113499" cy="121443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565;p30">
            <a:extLst>
              <a:ext uri="{FF2B5EF4-FFF2-40B4-BE49-F238E27FC236}">
                <a16:creationId xmlns:a16="http://schemas.microsoft.com/office/drawing/2014/main" id="{BE73FE01-E96B-6D6B-6895-33A1357A17CA}"/>
              </a:ext>
            </a:extLst>
          </p:cNvPr>
          <p:cNvSpPr txBox="1">
            <a:spLocks/>
          </p:cNvSpPr>
          <p:nvPr/>
        </p:nvSpPr>
        <p:spPr>
          <a:xfrm>
            <a:off x="6967956" y="3471053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SEO is the thing you must do to improve your ranking in search engines such as Google, Bing, DuckDuckGo, and so on. It increases your visibility on the web.</a:t>
            </a:r>
          </a:p>
        </p:txBody>
      </p:sp>
      <p:sp>
        <p:nvSpPr>
          <p:cNvPr id="118" name="Google Shape;580;p30">
            <a:extLst>
              <a:ext uri="{FF2B5EF4-FFF2-40B4-BE49-F238E27FC236}">
                <a16:creationId xmlns:a16="http://schemas.microsoft.com/office/drawing/2014/main" id="{F38D4A79-340B-B21D-89E1-20F88DDA219B}"/>
              </a:ext>
            </a:extLst>
          </p:cNvPr>
          <p:cNvSpPr/>
          <p:nvPr/>
        </p:nvSpPr>
        <p:spPr>
          <a:xfrm>
            <a:off x="6928086" y="3129038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581;p30">
            <a:extLst>
              <a:ext uri="{FF2B5EF4-FFF2-40B4-BE49-F238E27FC236}">
                <a16:creationId xmlns:a16="http://schemas.microsoft.com/office/drawing/2014/main" id="{A8C4090C-7D1F-B5EF-FE25-F7C82DBA41B7}"/>
              </a:ext>
            </a:extLst>
          </p:cNvPr>
          <p:cNvSpPr/>
          <p:nvPr/>
        </p:nvSpPr>
        <p:spPr>
          <a:xfrm>
            <a:off x="7125155" y="1868714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582;p30">
            <a:extLst>
              <a:ext uri="{FF2B5EF4-FFF2-40B4-BE49-F238E27FC236}">
                <a16:creationId xmlns:a16="http://schemas.microsoft.com/office/drawing/2014/main" id="{53E04909-CC77-ECD2-3F37-EC052DB98FF3}"/>
              </a:ext>
            </a:extLst>
          </p:cNvPr>
          <p:cNvSpPr/>
          <p:nvPr/>
        </p:nvSpPr>
        <p:spPr>
          <a:xfrm>
            <a:off x="7625000" y="2253097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583;p30">
            <a:extLst>
              <a:ext uri="{FF2B5EF4-FFF2-40B4-BE49-F238E27FC236}">
                <a16:creationId xmlns:a16="http://schemas.microsoft.com/office/drawing/2014/main" id="{BCEA1A96-3693-E50B-A92B-E47D09D91CFD}"/>
              </a:ext>
            </a:extLst>
          </p:cNvPr>
          <p:cNvSpPr/>
          <p:nvPr/>
        </p:nvSpPr>
        <p:spPr>
          <a:xfrm>
            <a:off x="7282145" y="2001115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584;p30">
            <a:extLst>
              <a:ext uri="{FF2B5EF4-FFF2-40B4-BE49-F238E27FC236}">
                <a16:creationId xmlns:a16="http://schemas.microsoft.com/office/drawing/2014/main" id="{1A29A829-4177-397C-4451-E59950671394}"/>
              </a:ext>
            </a:extLst>
          </p:cNvPr>
          <p:cNvSpPr/>
          <p:nvPr/>
        </p:nvSpPr>
        <p:spPr>
          <a:xfrm>
            <a:off x="7190839" y="1980793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568;p30">
            <a:extLst>
              <a:ext uri="{FF2B5EF4-FFF2-40B4-BE49-F238E27FC236}">
                <a16:creationId xmlns:a16="http://schemas.microsoft.com/office/drawing/2014/main" id="{0D7A65AA-8870-201F-5516-9769AAB5C342}"/>
              </a:ext>
            </a:extLst>
          </p:cNvPr>
          <p:cNvSpPr txBox="1">
            <a:spLocks/>
          </p:cNvSpPr>
          <p:nvPr/>
        </p:nvSpPr>
        <p:spPr>
          <a:xfrm>
            <a:off x="6601466" y="328547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050" dirty="0"/>
              <a:t>SEO</a:t>
            </a:r>
            <a:endParaRPr lang="en-IN" sz="900" dirty="0"/>
          </a:p>
        </p:txBody>
      </p:sp>
      <p:grpSp>
        <p:nvGrpSpPr>
          <p:cNvPr id="125" name="Google Shape;8833;p58">
            <a:extLst>
              <a:ext uri="{FF2B5EF4-FFF2-40B4-BE49-F238E27FC236}">
                <a16:creationId xmlns:a16="http://schemas.microsoft.com/office/drawing/2014/main" id="{8FD57F26-4BE0-4B16-19F7-94196F318CB5}"/>
              </a:ext>
            </a:extLst>
          </p:cNvPr>
          <p:cNvGrpSpPr/>
          <p:nvPr/>
        </p:nvGrpSpPr>
        <p:grpSpPr>
          <a:xfrm>
            <a:off x="5323149" y="2139021"/>
            <a:ext cx="374292" cy="350390"/>
            <a:chOff x="-1951475" y="3597450"/>
            <a:chExt cx="295375" cy="291450"/>
          </a:xfrm>
          <a:solidFill>
            <a:srgbClr val="48FFD5"/>
          </a:solidFill>
        </p:grpSpPr>
        <p:sp>
          <p:nvSpPr>
            <p:cNvPr id="126" name="Google Shape;8834;p58">
              <a:extLst>
                <a:ext uri="{FF2B5EF4-FFF2-40B4-BE49-F238E27FC236}">
                  <a16:creationId xmlns:a16="http://schemas.microsoft.com/office/drawing/2014/main" id="{AD0D0945-1487-40F7-128B-DAA9B710D02A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835;p58">
              <a:extLst>
                <a:ext uri="{FF2B5EF4-FFF2-40B4-BE49-F238E27FC236}">
                  <a16:creationId xmlns:a16="http://schemas.microsoft.com/office/drawing/2014/main" id="{B806061C-3471-DF24-6637-EB93DABE5E70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836;p58">
              <a:extLst>
                <a:ext uri="{FF2B5EF4-FFF2-40B4-BE49-F238E27FC236}">
                  <a16:creationId xmlns:a16="http://schemas.microsoft.com/office/drawing/2014/main" id="{6BAEEE23-1E51-FD20-C962-BB8275C9C9A6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837;p58">
              <a:extLst>
                <a:ext uri="{FF2B5EF4-FFF2-40B4-BE49-F238E27FC236}">
                  <a16:creationId xmlns:a16="http://schemas.microsoft.com/office/drawing/2014/main" id="{7142094F-747B-54A5-7C4A-410C264DE67C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8662;p58">
            <a:extLst>
              <a:ext uri="{FF2B5EF4-FFF2-40B4-BE49-F238E27FC236}">
                <a16:creationId xmlns:a16="http://schemas.microsoft.com/office/drawing/2014/main" id="{8A2272A3-27DF-5038-37E9-3D9FCC96E83D}"/>
              </a:ext>
            </a:extLst>
          </p:cNvPr>
          <p:cNvGrpSpPr/>
          <p:nvPr/>
        </p:nvGrpSpPr>
        <p:grpSpPr>
          <a:xfrm>
            <a:off x="7433745" y="2132248"/>
            <a:ext cx="382509" cy="357163"/>
            <a:chOff x="-6689825" y="3992050"/>
            <a:chExt cx="293025" cy="291250"/>
          </a:xfrm>
          <a:solidFill>
            <a:schemeClr val="accent1"/>
          </a:solidFill>
        </p:grpSpPr>
        <p:sp>
          <p:nvSpPr>
            <p:cNvPr id="131" name="Google Shape;8663;p58">
              <a:extLst>
                <a:ext uri="{FF2B5EF4-FFF2-40B4-BE49-F238E27FC236}">
                  <a16:creationId xmlns:a16="http://schemas.microsoft.com/office/drawing/2014/main" id="{5AF2CC18-829F-B6FF-6AF9-A2566AB2E6D9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664;p58">
              <a:extLst>
                <a:ext uri="{FF2B5EF4-FFF2-40B4-BE49-F238E27FC236}">
                  <a16:creationId xmlns:a16="http://schemas.microsoft.com/office/drawing/2014/main" id="{E9DE61B9-BFC5-CA47-B054-C6FDB2F4606C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665;p58">
              <a:extLst>
                <a:ext uri="{FF2B5EF4-FFF2-40B4-BE49-F238E27FC236}">
                  <a16:creationId xmlns:a16="http://schemas.microsoft.com/office/drawing/2014/main" id="{D96D8419-66D6-DB6F-5065-749256B18A59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666;p58">
              <a:extLst>
                <a:ext uri="{FF2B5EF4-FFF2-40B4-BE49-F238E27FC236}">
                  <a16:creationId xmlns:a16="http://schemas.microsoft.com/office/drawing/2014/main" id="{3AE7B045-45B5-755B-CBB9-C27E155638AE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667;p58">
              <a:extLst>
                <a:ext uri="{FF2B5EF4-FFF2-40B4-BE49-F238E27FC236}">
                  <a16:creationId xmlns:a16="http://schemas.microsoft.com/office/drawing/2014/main" id="{DE2B7A5E-B096-5F5C-AFD8-D2756053E00F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668;p58">
              <a:extLst>
                <a:ext uri="{FF2B5EF4-FFF2-40B4-BE49-F238E27FC236}">
                  <a16:creationId xmlns:a16="http://schemas.microsoft.com/office/drawing/2014/main" id="{1D857FC7-441C-C50E-D245-8D80397D7D09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669;p58">
              <a:extLst>
                <a:ext uri="{FF2B5EF4-FFF2-40B4-BE49-F238E27FC236}">
                  <a16:creationId xmlns:a16="http://schemas.microsoft.com/office/drawing/2014/main" id="{2ABED8B2-81BD-B905-A2A3-5BEB8CDBFA97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670;p58">
              <a:extLst>
                <a:ext uri="{FF2B5EF4-FFF2-40B4-BE49-F238E27FC236}">
                  <a16:creationId xmlns:a16="http://schemas.microsoft.com/office/drawing/2014/main" id="{A8FAB242-81F6-0E70-E537-742EC72FF7E0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671;p58">
              <a:extLst>
                <a:ext uri="{FF2B5EF4-FFF2-40B4-BE49-F238E27FC236}">
                  <a16:creationId xmlns:a16="http://schemas.microsoft.com/office/drawing/2014/main" id="{0F1F984B-7CA2-C8AA-FF6D-99C55D8122D0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672;p58">
              <a:extLst>
                <a:ext uri="{FF2B5EF4-FFF2-40B4-BE49-F238E27FC236}">
                  <a16:creationId xmlns:a16="http://schemas.microsoft.com/office/drawing/2014/main" id="{53E25C20-6E8D-C035-A918-14AF77601D19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673;p58">
              <a:extLst>
                <a:ext uri="{FF2B5EF4-FFF2-40B4-BE49-F238E27FC236}">
                  <a16:creationId xmlns:a16="http://schemas.microsoft.com/office/drawing/2014/main" id="{2F982576-D8A2-0042-F082-504D3CE99F23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674;p58">
              <a:extLst>
                <a:ext uri="{FF2B5EF4-FFF2-40B4-BE49-F238E27FC236}">
                  <a16:creationId xmlns:a16="http://schemas.microsoft.com/office/drawing/2014/main" id="{2C23622F-66DF-E46A-898D-E56B29940225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941BD-5401-2DBF-C30E-C87B1CAC8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1"/>
          <a:stretch/>
        </p:blipFill>
        <p:spPr>
          <a:xfrm>
            <a:off x="469450" y="1029991"/>
            <a:ext cx="8013594" cy="3926175"/>
          </a:xfrm>
          <a:prstGeom prst="rect">
            <a:avLst/>
          </a:prstGeom>
        </p:spPr>
      </p:pic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27398" y="187334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SNEAK PEEK</a:t>
            </a:r>
            <a:endParaRPr dirty="0"/>
          </a:p>
        </p:txBody>
      </p:sp>
      <p:sp>
        <p:nvSpPr>
          <p:cNvPr id="690" name="Google Shape;690;p34"/>
          <p:cNvSpPr txBox="1">
            <a:spLocks noGrp="1"/>
          </p:cNvSpPr>
          <p:nvPr>
            <p:ph type="ctrTitle" idx="4294967295"/>
          </p:nvPr>
        </p:nvSpPr>
        <p:spPr>
          <a:xfrm>
            <a:off x="8079900" y="1671316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HEADER</a:t>
            </a:r>
            <a:endParaRPr sz="1200" dirty="0"/>
          </a:p>
        </p:txBody>
      </p:sp>
      <p:sp>
        <p:nvSpPr>
          <p:cNvPr id="691" name="Google Shape;691;p34"/>
          <p:cNvSpPr txBox="1">
            <a:spLocks noGrp="1"/>
          </p:cNvSpPr>
          <p:nvPr>
            <p:ph type="ctrTitle" idx="4294967295"/>
          </p:nvPr>
        </p:nvSpPr>
        <p:spPr>
          <a:xfrm>
            <a:off x="-553032" y="1671316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TEXT</a:t>
            </a:r>
            <a:endParaRPr sz="1200" dirty="0"/>
          </a:p>
        </p:txBody>
      </p:sp>
      <p:sp>
        <p:nvSpPr>
          <p:cNvPr id="692" name="Google Shape;692;p34"/>
          <p:cNvSpPr txBox="1">
            <a:spLocks noGrp="1"/>
          </p:cNvSpPr>
          <p:nvPr>
            <p:ph type="ctrTitle" idx="4294967295"/>
          </p:nvPr>
        </p:nvSpPr>
        <p:spPr>
          <a:xfrm>
            <a:off x="8044353" y="4108303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SLIDER</a:t>
            </a:r>
            <a:endParaRPr sz="1200" dirty="0"/>
          </a:p>
        </p:txBody>
      </p:sp>
      <p:sp>
        <p:nvSpPr>
          <p:cNvPr id="693" name="Google Shape;693;p34"/>
          <p:cNvSpPr txBox="1">
            <a:spLocks noGrp="1"/>
          </p:cNvSpPr>
          <p:nvPr>
            <p:ph type="ctrTitle" idx="4294967295"/>
          </p:nvPr>
        </p:nvSpPr>
        <p:spPr>
          <a:xfrm>
            <a:off x="-442181" y="4450293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Button</a:t>
            </a:r>
            <a:endParaRPr sz="1200" dirty="0"/>
          </a:p>
        </p:txBody>
      </p:sp>
      <p:cxnSp>
        <p:nvCxnSpPr>
          <p:cNvPr id="694" name="Google Shape;694;p34"/>
          <p:cNvCxnSpPr/>
          <p:nvPr/>
        </p:nvCxnSpPr>
        <p:spPr>
          <a:xfrm>
            <a:off x="469450" y="1864517"/>
            <a:ext cx="1002000" cy="436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4"/>
          <p:cNvCxnSpPr>
            <a:cxnSpLocks/>
          </p:cNvCxnSpPr>
          <p:nvPr/>
        </p:nvCxnSpPr>
        <p:spPr>
          <a:xfrm rot="10800000" flipV="1">
            <a:off x="567597" y="3803585"/>
            <a:ext cx="848812" cy="80563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34"/>
          <p:cNvCxnSpPr>
            <a:cxnSpLocks/>
          </p:cNvCxnSpPr>
          <p:nvPr/>
        </p:nvCxnSpPr>
        <p:spPr>
          <a:xfrm>
            <a:off x="7418944" y="1333959"/>
            <a:ext cx="625409" cy="5305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34"/>
          <p:cNvCxnSpPr>
            <a:cxnSpLocks/>
          </p:cNvCxnSpPr>
          <p:nvPr/>
        </p:nvCxnSpPr>
        <p:spPr>
          <a:xfrm>
            <a:off x="7505700" y="3962400"/>
            <a:ext cx="535717" cy="38716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34"/>
          <p:cNvCxnSpPr/>
          <p:nvPr/>
        </p:nvCxnSpPr>
        <p:spPr>
          <a:xfrm>
            <a:off x="311700" y="79393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7917186" y="159658"/>
            <a:ext cx="1130130" cy="314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SNEAK PEEK</a:t>
            </a:r>
            <a:endParaRPr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8607D-1BEE-7FC8-BA81-A8296048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71" y="524564"/>
            <a:ext cx="8378458" cy="4094371"/>
          </a:xfrm>
          <a:prstGeom prst="rect">
            <a:avLst/>
          </a:prstGeom>
        </p:spPr>
      </p:pic>
      <p:cxnSp>
        <p:nvCxnSpPr>
          <p:cNvPr id="20" name="Google Shape;698;p34">
            <a:extLst>
              <a:ext uri="{FF2B5EF4-FFF2-40B4-BE49-F238E27FC236}">
                <a16:creationId xmlns:a16="http://schemas.microsoft.com/office/drawing/2014/main" id="{AC62498C-D0B2-2C7B-6004-E31E3B48EBB9}"/>
              </a:ext>
            </a:extLst>
          </p:cNvPr>
          <p:cNvCxnSpPr>
            <a:cxnSpLocks/>
          </p:cNvCxnSpPr>
          <p:nvPr/>
        </p:nvCxnSpPr>
        <p:spPr>
          <a:xfrm>
            <a:off x="7971503" y="410036"/>
            <a:ext cx="10156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5380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6607277" y="120983"/>
            <a:ext cx="3493384" cy="284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SNEAK PEEK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C21DB-B60C-7246-C6CC-8B7678AB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90" y="405581"/>
            <a:ext cx="6734900" cy="4379577"/>
          </a:xfrm>
          <a:prstGeom prst="rect">
            <a:avLst/>
          </a:prstGeom>
        </p:spPr>
      </p:pic>
      <p:cxnSp>
        <p:nvCxnSpPr>
          <p:cNvPr id="8" name="Google Shape;698;p34">
            <a:extLst>
              <a:ext uri="{FF2B5EF4-FFF2-40B4-BE49-F238E27FC236}">
                <a16:creationId xmlns:a16="http://schemas.microsoft.com/office/drawing/2014/main" id="{80964428-86EF-E667-ABE4-6712CC653171}"/>
              </a:ext>
            </a:extLst>
          </p:cNvPr>
          <p:cNvCxnSpPr>
            <a:cxnSpLocks/>
          </p:cNvCxnSpPr>
          <p:nvPr/>
        </p:nvCxnSpPr>
        <p:spPr>
          <a:xfrm>
            <a:off x="7860890" y="328920"/>
            <a:ext cx="10156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3854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6607277" y="120983"/>
            <a:ext cx="3493384" cy="284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SNEAK PEEK</a:t>
            </a:r>
            <a:endParaRPr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84B5B-B5C7-B92C-F825-5C576DE2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85" y="405581"/>
            <a:ext cx="7919884" cy="414266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FCF553-BEE7-5F05-5376-00FE76015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60" y="331273"/>
            <a:ext cx="1024217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25122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226</Words>
  <Application>Microsoft Office PowerPoint</Application>
  <PresentationFormat>On-screen Show (16:9)</PresentationFormat>
  <Paragraphs>47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Roboto Thin</vt:lpstr>
      <vt:lpstr>Roboto Light</vt:lpstr>
      <vt:lpstr>Roboto Black</vt:lpstr>
      <vt:lpstr>Roboto Mono Thin</vt:lpstr>
      <vt:lpstr>Arial</vt:lpstr>
      <vt:lpstr>Bree Serif</vt:lpstr>
      <vt:lpstr>WEB PROPOSAL</vt:lpstr>
      <vt:lpstr>CyberTronics Security Solutions</vt:lpstr>
      <vt:lpstr>TABLE OF CONTENTS</vt:lpstr>
      <vt:lpstr>ABOUT THE PROJECT</vt:lpstr>
      <vt:lpstr>Technology Used</vt:lpstr>
      <vt:lpstr>Features</vt:lpstr>
      <vt:lpstr>SNEAK PEEK</vt:lpstr>
      <vt:lpstr>SNEAK PEEK</vt:lpstr>
      <vt:lpstr>SNEAK PEEK</vt:lpstr>
      <vt:lpstr>SNEAK PEEK</vt:lpstr>
      <vt:lpstr>SNEAK PEEK</vt:lpstr>
      <vt:lpstr>SNEAK PEEK</vt:lpstr>
      <vt:lpstr>SNEAK PEEK</vt:lpstr>
      <vt:lpstr>SNEAK PEEK</vt:lpstr>
      <vt:lpstr>SNEAK PEEK</vt:lpstr>
      <vt:lpstr>SNEAK PEEK</vt:lpstr>
      <vt:lpstr>THE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CyberTronics Security Solutions</dc:title>
  <dc:creator>CHIRAG</dc:creator>
  <cp:lastModifiedBy>Chirag Singla</cp:lastModifiedBy>
  <cp:revision>7</cp:revision>
  <dcterms:modified xsi:type="dcterms:W3CDTF">2022-07-25T06:07:21Z</dcterms:modified>
</cp:coreProperties>
</file>